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0" r:id="rId6"/>
    <p:sldId id="263" r:id="rId7"/>
    <p:sldId id="266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ECFF"/>
    <a:srgbClr val="66FFFF"/>
    <a:srgbClr val="FF66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FCB2EB-4A54-4A44-AC85-C6B2B5EB2ACF}" v="95" dt="2021-07-19T14:51:25.2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usa Farias dos Santos" userId="3d14c2da-380f-4e6d-907d-8ea8792570b8" providerId="ADAL" clId="{96FCB2EB-4A54-4A44-AC85-C6B2B5EB2ACF}"/>
    <pc:docChg chg="undo custSel addSld delSld modSld modMainMaster">
      <pc:chgData name="Cleusa Farias dos Santos" userId="3d14c2da-380f-4e6d-907d-8ea8792570b8" providerId="ADAL" clId="{96FCB2EB-4A54-4A44-AC85-C6B2B5EB2ACF}" dt="2021-07-19T14:51:25.264" v="455"/>
      <pc:docMkLst>
        <pc:docMk/>
      </pc:docMkLst>
      <pc:sldChg chg="delSp del">
        <pc:chgData name="Cleusa Farias dos Santos" userId="3d14c2da-380f-4e6d-907d-8ea8792570b8" providerId="ADAL" clId="{96FCB2EB-4A54-4A44-AC85-C6B2B5EB2ACF}" dt="2021-07-19T14:10:29.616" v="394" actId="2696"/>
        <pc:sldMkLst>
          <pc:docMk/>
          <pc:sldMk cId="1780599930" sldId="257"/>
        </pc:sldMkLst>
        <pc:picChg chg="del">
          <ac:chgData name="Cleusa Farias dos Santos" userId="3d14c2da-380f-4e6d-907d-8ea8792570b8" providerId="ADAL" clId="{96FCB2EB-4A54-4A44-AC85-C6B2B5EB2ACF}" dt="2021-07-14T14:28:20.527" v="205" actId="478"/>
          <ac:picMkLst>
            <pc:docMk/>
            <pc:sldMk cId="1780599930" sldId="257"/>
            <ac:picMk id="3" creationId="{FB31D456-B05E-45D1-8772-45195A92F98F}"/>
          </ac:picMkLst>
        </pc:picChg>
      </pc:sldChg>
      <pc:sldChg chg="del">
        <pc:chgData name="Cleusa Farias dos Santos" userId="3d14c2da-380f-4e6d-907d-8ea8792570b8" providerId="ADAL" clId="{96FCB2EB-4A54-4A44-AC85-C6B2B5EB2ACF}" dt="2021-07-19T14:10:34.843" v="396" actId="2696"/>
        <pc:sldMkLst>
          <pc:docMk/>
          <pc:sldMk cId="2986257102" sldId="258"/>
        </pc:sldMkLst>
      </pc:sldChg>
      <pc:sldChg chg="del">
        <pc:chgData name="Cleusa Farias dos Santos" userId="3d14c2da-380f-4e6d-907d-8ea8792570b8" providerId="ADAL" clId="{96FCB2EB-4A54-4A44-AC85-C6B2B5EB2ACF}" dt="2021-07-19T14:10:37.904" v="397" actId="2696"/>
        <pc:sldMkLst>
          <pc:docMk/>
          <pc:sldMk cId="2284509098" sldId="259"/>
        </pc:sldMkLst>
      </pc:sldChg>
      <pc:sldChg chg="modSp setBg">
        <pc:chgData name="Cleusa Farias dos Santos" userId="3d14c2da-380f-4e6d-907d-8ea8792570b8" providerId="ADAL" clId="{96FCB2EB-4A54-4A44-AC85-C6B2B5EB2ACF}" dt="2021-07-19T14:51:25.264" v="455"/>
        <pc:sldMkLst>
          <pc:docMk/>
          <pc:sldMk cId="1229549960" sldId="260"/>
        </pc:sldMkLst>
        <pc:spChg chg="mod">
          <ac:chgData name="Cleusa Farias dos Santos" userId="3d14c2da-380f-4e6d-907d-8ea8792570b8" providerId="ADAL" clId="{96FCB2EB-4A54-4A44-AC85-C6B2B5EB2ACF}" dt="2021-07-19T13:55:44.632" v="234" actId="1582"/>
          <ac:spMkLst>
            <pc:docMk/>
            <pc:sldMk cId="1229549960" sldId="260"/>
            <ac:spMk id="7" creationId="{17365545-6F62-418B-A3E2-F0D5D5CE21A4}"/>
          </ac:spMkLst>
        </pc:spChg>
        <pc:spChg chg="mod">
          <ac:chgData name="Cleusa Farias dos Santos" userId="3d14c2da-380f-4e6d-907d-8ea8792570b8" providerId="ADAL" clId="{96FCB2EB-4A54-4A44-AC85-C6B2B5EB2ACF}" dt="2021-07-19T14:08:48.846" v="379" actId="403"/>
          <ac:spMkLst>
            <pc:docMk/>
            <pc:sldMk cId="1229549960" sldId="260"/>
            <ac:spMk id="8" creationId="{A251B692-679E-4394-8AE6-17EBDE8C0804}"/>
          </ac:spMkLst>
        </pc:spChg>
        <pc:spChg chg="mod">
          <ac:chgData name="Cleusa Farias dos Santos" userId="3d14c2da-380f-4e6d-907d-8ea8792570b8" providerId="ADAL" clId="{96FCB2EB-4A54-4A44-AC85-C6B2B5EB2ACF}" dt="2021-07-19T14:09:05.007" v="382" actId="403"/>
          <ac:spMkLst>
            <pc:docMk/>
            <pc:sldMk cId="1229549960" sldId="260"/>
            <ac:spMk id="10" creationId="{D8FBCB09-FA10-43BB-BB5F-1834609D9DE2}"/>
          </ac:spMkLst>
        </pc:spChg>
        <pc:spChg chg="mod">
          <ac:chgData name="Cleusa Farias dos Santos" userId="3d14c2da-380f-4e6d-907d-8ea8792570b8" providerId="ADAL" clId="{96FCB2EB-4A54-4A44-AC85-C6B2B5EB2ACF}" dt="2021-07-19T14:09:13.853" v="383" actId="403"/>
          <ac:spMkLst>
            <pc:docMk/>
            <pc:sldMk cId="1229549960" sldId="260"/>
            <ac:spMk id="11" creationId="{F16CA50F-4E88-4133-AF15-9094645A6E62}"/>
          </ac:spMkLst>
        </pc:spChg>
        <pc:spChg chg="mod">
          <ac:chgData name="Cleusa Farias dos Santos" userId="3d14c2da-380f-4e6d-907d-8ea8792570b8" providerId="ADAL" clId="{96FCB2EB-4A54-4A44-AC85-C6B2B5EB2ACF}" dt="2021-07-19T14:09:22.573" v="385" actId="403"/>
          <ac:spMkLst>
            <pc:docMk/>
            <pc:sldMk cId="1229549960" sldId="260"/>
            <ac:spMk id="12" creationId="{5BE64F6F-9ACC-40E8-8608-3F9D9D78400A}"/>
          </ac:spMkLst>
        </pc:spChg>
        <pc:spChg chg="mod">
          <ac:chgData name="Cleusa Farias dos Santos" userId="3d14c2da-380f-4e6d-907d-8ea8792570b8" providerId="ADAL" clId="{96FCB2EB-4A54-4A44-AC85-C6B2B5EB2ACF}" dt="2021-07-19T14:09:19.076" v="384" actId="403"/>
          <ac:spMkLst>
            <pc:docMk/>
            <pc:sldMk cId="1229549960" sldId="260"/>
            <ac:spMk id="13" creationId="{523517B2-70C0-4A1A-8064-63000FA576A2}"/>
          </ac:spMkLst>
        </pc:spChg>
        <pc:spChg chg="mod">
          <ac:chgData name="Cleusa Farias dos Santos" userId="3d14c2da-380f-4e6d-907d-8ea8792570b8" providerId="ADAL" clId="{96FCB2EB-4A54-4A44-AC85-C6B2B5EB2ACF}" dt="2021-07-19T14:07:20.182" v="373" actId="1582"/>
          <ac:spMkLst>
            <pc:docMk/>
            <pc:sldMk cId="1229549960" sldId="260"/>
            <ac:spMk id="14" creationId="{211ADAB1-7559-4A7C-B866-C830E05B9E56}"/>
          </ac:spMkLst>
        </pc:spChg>
        <pc:spChg chg="mod">
          <ac:chgData name="Cleusa Farias dos Santos" userId="3d14c2da-380f-4e6d-907d-8ea8792570b8" providerId="ADAL" clId="{96FCB2EB-4A54-4A44-AC85-C6B2B5EB2ACF}" dt="2021-07-19T14:08:29.562" v="378" actId="1036"/>
          <ac:spMkLst>
            <pc:docMk/>
            <pc:sldMk cId="1229549960" sldId="260"/>
            <ac:spMk id="15" creationId="{E40749E4-870F-4B0A-9544-F5707161A54F}"/>
          </ac:spMkLst>
        </pc:spChg>
        <pc:spChg chg="mod">
          <ac:chgData name="Cleusa Farias dos Santos" userId="3d14c2da-380f-4e6d-907d-8ea8792570b8" providerId="ADAL" clId="{96FCB2EB-4A54-4A44-AC85-C6B2B5EB2ACF}" dt="2021-07-19T14:08:04.278" v="374" actId="1582"/>
          <ac:spMkLst>
            <pc:docMk/>
            <pc:sldMk cId="1229549960" sldId="260"/>
            <ac:spMk id="16" creationId="{BB762D7D-C1F8-4D1F-8697-DBE5E5E43897}"/>
          </ac:spMkLst>
        </pc:spChg>
        <pc:spChg chg="mod">
          <ac:chgData name="Cleusa Farias dos Santos" userId="3d14c2da-380f-4e6d-907d-8ea8792570b8" providerId="ADAL" clId="{96FCB2EB-4A54-4A44-AC85-C6B2B5EB2ACF}" dt="2021-07-19T14:08:10.007" v="375" actId="1582"/>
          <ac:spMkLst>
            <pc:docMk/>
            <pc:sldMk cId="1229549960" sldId="260"/>
            <ac:spMk id="17" creationId="{022CD95C-2AA8-4443-9EB6-0E8470779D16}"/>
          </ac:spMkLst>
        </pc:spChg>
        <pc:spChg chg="mod">
          <ac:chgData name="Cleusa Farias dos Santos" userId="3d14c2da-380f-4e6d-907d-8ea8792570b8" providerId="ADAL" clId="{96FCB2EB-4A54-4A44-AC85-C6B2B5EB2ACF}" dt="2021-07-19T14:03:50.842" v="268" actId="14100"/>
          <ac:spMkLst>
            <pc:docMk/>
            <pc:sldMk cId="1229549960" sldId="260"/>
            <ac:spMk id="18" creationId="{FA4ED197-AA14-42A9-B992-763FB71127D8}"/>
          </ac:spMkLst>
        </pc:spChg>
        <pc:spChg chg="mod">
          <ac:chgData name="Cleusa Farias dos Santos" userId="3d14c2da-380f-4e6d-907d-8ea8792570b8" providerId="ADAL" clId="{96FCB2EB-4A54-4A44-AC85-C6B2B5EB2ACF}" dt="2021-07-19T14:03:50.842" v="268" actId="14100"/>
          <ac:spMkLst>
            <pc:docMk/>
            <pc:sldMk cId="1229549960" sldId="260"/>
            <ac:spMk id="19" creationId="{893C2BB4-CB20-45A7-A8C6-1B3CBCD2A12C}"/>
          </ac:spMkLst>
        </pc:spChg>
        <pc:spChg chg="mod">
          <ac:chgData name="Cleusa Farias dos Santos" userId="3d14c2da-380f-4e6d-907d-8ea8792570b8" providerId="ADAL" clId="{96FCB2EB-4A54-4A44-AC85-C6B2B5EB2ACF}" dt="2021-07-19T14:03:50.842" v="268" actId="14100"/>
          <ac:spMkLst>
            <pc:docMk/>
            <pc:sldMk cId="1229549960" sldId="260"/>
            <ac:spMk id="20" creationId="{B1F6BC0E-DC31-463B-B1AE-1F459F93156B}"/>
          </ac:spMkLst>
        </pc:spChg>
        <pc:spChg chg="mod">
          <ac:chgData name="Cleusa Farias dos Santos" userId="3d14c2da-380f-4e6d-907d-8ea8792570b8" providerId="ADAL" clId="{96FCB2EB-4A54-4A44-AC85-C6B2B5EB2ACF}" dt="2021-07-19T14:03:50.842" v="268" actId="14100"/>
          <ac:spMkLst>
            <pc:docMk/>
            <pc:sldMk cId="1229549960" sldId="260"/>
            <ac:spMk id="21" creationId="{8354FABB-7024-4AC2-93E0-01699FC132D1}"/>
          </ac:spMkLst>
        </pc:spChg>
        <pc:spChg chg="mod">
          <ac:chgData name="Cleusa Farias dos Santos" userId="3d14c2da-380f-4e6d-907d-8ea8792570b8" providerId="ADAL" clId="{96FCB2EB-4A54-4A44-AC85-C6B2B5EB2ACF}" dt="2021-07-13T23:54:25.724" v="201" actId="1038"/>
          <ac:spMkLst>
            <pc:docMk/>
            <pc:sldMk cId="1229549960" sldId="260"/>
            <ac:spMk id="24" creationId="{86848B06-A6B9-4861-BD34-E14FAE002744}"/>
          </ac:spMkLst>
        </pc:spChg>
        <pc:spChg chg="mod">
          <ac:chgData name="Cleusa Farias dos Santos" userId="3d14c2da-380f-4e6d-907d-8ea8792570b8" providerId="ADAL" clId="{96FCB2EB-4A54-4A44-AC85-C6B2B5EB2ACF}" dt="2021-07-19T14:03:50.842" v="268" actId="14100"/>
          <ac:spMkLst>
            <pc:docMk/>
            <pc:sldMk cId="1229549960" sldId="260"/>
            <ac:spMk id="25" creationId="{2961AA92-1FE4-491B-85D6-0D52F043897C}"/>
          </ac:spMkLst>
        </pc:spChg>
        <pc:spChg chg="mod">
          <ac:chgData name="Cleusa Farias dos Santos" userId="3d14c2da-380f-4e6d-907d-8ea8792570b8" providerId="ADAL" clId="{96FCB2EB-4A54-4A44-AC85-C6B2B5EB2ACF}" dt="2021-07-19T14:03:50.842" v="268" actId="14100"/>
          <ac:spMkLst>
            <pc:docMk/>
            <pc:sldMk cId="1229549960" sldId="260"/>
            <ac:spMk id="26" creationId="{48193826-E4AD-42F6-BB52-589330397F7A}"/>
          </ac:spMkLst>
        </pc:spChg>
        <pc:picChg chg="mod">
          <ac:chgData name="Cleusa Farias dos Santos" userId="3d14c2da-380f-4e6d-907d-8ea8792570b8" providerId="ADAL" clId="{96FCB2EB-4A54-4A44-AC85-C6B2B5EB2ACF}" dt="2021-07-19T14:03:50.842" v="268" actId="14100"/>
          <ac:picMkLst>
            <pc:docMk/>
            <pc:sldMk cId="1229549960" sldId="260"/>
            <ac:picMk id="3" creationId="{4BF218B9-57AA-4EC6-96DB-40A99DC3950F}"/>
          </ac:picMkLst>
        </pc:picChg>
      </pc:sldChg>
      <pc:sldChg chg="delSp del">
        <pc:chgData name="Cleusa Farias dos Santos" userId="3d14c2da-380f-4e6d-907d-8ea8792570b8" providerId="ADAL" clId="{96FCB2EB-4A54-4A44-AC85-C6B2B5EB2ACF}" dt="2021-07-19T14:10:32.128" v="395" actId="2696"/>
        <pc:sldMkLst>
          <pc:docMk/>
          <pc:sldMk cId="2264165031" sldId="261"/>
        </pc:sldMkLst>
        <pc:picChg chg="del">
          <ac:chgData name="Cleusa Farias dos Santos" userId="3d14c2da-380f-4e6d-907d-8ea8792570b8" providerId="ADAL" clId="{96FCB2EB-4A54-4A44-AC85-C6B2B5EB2ACF}" dt="2021-07-14T14:28:16.807" v="204" actId="478"/>
          <ac:picMkLst>
            <pc:docMk/>
            <pc:sldMk cId="2264165031" sldId="261"/>
            <ac:picMk id="3" creationId="{9E92B02B-F694-442E-A2A6-67EE77EED1C3}"/>
          </ac:picMkLst>
        </pc:picChg>
      </pc:sldChg>
      <pc:sldChg chg="del">
        <pc:chgData name="Cleusa Farias dos Santos" userId="3d14c2da-380f-4e6d-907d-8ea8792570b8" providerId="ADAL" clId="{96FCB2EB-4A54-4A44-AC85-C6B2B5EB2ACF}" dt="2021-07-14T14:28:29.504" v="206" actId="2696"/>
        <pc:sldMkLst>
          <pc:docMk/>
          <pc:sldMk cId="3754651988" sldId="262"/>
        </pc:sldMkLst>
      </pc:sldChg>
      <pc:sldChg chg="addSp delSp modSp">
        <pc:chgData name="Cleusa Farias dos Santos" userId="3d14c2da-380f-4e6d-907d-8ea8792570b8" providerId="ADAL" clId="{96FCB2EB-4A54-4A44-AC85-C6B2B5EB2ACF}" dt="2021-07-19T14:09:47.124" v="391" actId="404"/>
        <pc:sldMkLst>
          <pc:docMk/>
          <pc:sldMk cId="2081772907" sldId="263"/>
        </pc:sldMkLst>
        <pc:spChg chg="mod">
          <ac:chgData name="Cleusa Farias dos Santos" userId="3d14c2da-380f-4e6d-907d-8ea8792570b8" providerId="ADAL" clId="{96FCB2EB-4A54-4A44-AC85-C6B2B5EB2ACF}" dt="2021-07-19T13:55:56.341" v="236" actId="1582"/>
          <ac:spMkLst>
            <pc:docMk/>
            <pc:sldMk cId="2081772907" sldId="263"/>
            <ac:spMk id="7" creationId="{17365545-6F62-418B-A3E2-F0D5D5CE21A4}"/>
          </ac:spMkLst>
        </pc:spChg>
        <pc:spChg chg="mod">
          <ac:chgData name="Cleusa Farias dos Santos" userId="3d14c2da-380f-4e6d-907d-8ea8792570b8" providerId="ADAL" clId="{96FCB2EB-4A54-4A44-AC85-C6B2B5EB2ACF}" dt="2021-07-13T23:51:52.485" v="17" actId="1036"/>
          <ac:spMkLst>
            <pc:docMk/>
            <pc:sldMk cId="2081772907" sldId="263"/>
            <ac:spMk id="9" creationId="{1507F9B9-1914-46A9-BFA0-9FC35D8412B8}"/>
          </ac:spMkLst>
        </pc:spChg>
        <pc:spChg chg="mod">
          <ac:chgData name="Cleusa Farias dos Santos" userId="3d14c2da-380f-4e6d-907d-8ea8792570b8" providerId="ADAL" clId="{96FCB2EB-4A54-4A44-AC85-C6B2B5EB2ACF}" dt="2021-07-19T14:05:28.057" v="349" actId="14100"/>
          <ac:spMkLst>
            <pc:docMk/>
            <pc:sldMk cId="2081772907" sldId="263"/>
            <ac:spMk id="22" creationId="{14710C26-6C09-44F2-8D14-B592F0FA2D96}"/>
          </ac:spMkLst>
        </pc:spChg>
        <pc:spChg chg="mod">
          <ac:chgData name="Cleusa Farias dos Santos" userId="3d14c2da-380f-4e6d-907d-8ea8792570b8" providerId="ADAL" clId="{96FCB2EB-4A54-4A44-AC85-C6B2B5EB2ACF}" dt="2021-07-19T14:05:36.063" v="350" actId="1582"/>
          <ac:spMkLst>
            <pc:docMk/>
            <pc:sldMk cId="2081772907" sldId="263"/>
            <ac:spMk id="23" creationId="{57B0E1CF-175C-4527-BBCF-6FD2AFEA61FB}"/>
          </ac:spMkLst>
        </pc:spChg>
        <pc:spChg chg="mod">
          <ac:chgData name="Cleusa Farias dos Santos" userId="3d14c2da-380f-4e6d-907d-8ea8792570b8" providerId="ADAL" clId="{96FCB2EB-4A54-4A44-AC85-C6B2B5EB2ACF}" dt="2021-07-19T14:05:49.821" v="351" actId="1582"/>
          <ac:spMkLst>
            <pc:docMk/>
            <pc:sldMk cId="2081772907" sldId="263"/>
            <ac:spMk id="24" creationId="{A5248CC6-0EA7-45ED-8EA3-7A06779E70E8}"/>
          </ac:spMkLst>
        </pc:spChg>
        <pc:spChg chg="mod">
          <ac:chgData name="Cleusa Farias dos Santos" userId="3d14c2da-380f-4e6d-907d-8ea8792570b8" providerId="ADAL" clId="{96FCB2EB-4A54-4A44-AC85-C6B2B5EB2ACF}" dt="2021-07-19T14:09:36.986" v="388" actId="403"/>
          <ac:spMkLst>
            <pc:docMk/>
            <pc:sldMk cId="2081772907" sldId="263"/>
            <ac:spMk id="26" creationId="{DA8AEBA7-689D-4FC8-92D3-BC686D61E57F}"/>
          </ac:spMkLst>
        </pc:spChg>
        <pc:spChg chg="mod">
          <ac:chgData name="Cleusa Farias dos Santos" userId="3d14c2da-380f-4e6d-907d-8ea8792570b8" providerId="ADAL" clId="{96FCB2EB-4A54-4A44-AC85-C6B2B5EB2ACF}" dt="2021-07-19T14:09:47.124" v="391" actId="404"/>
          <ac:spMkLst>
            <pc:docMk/>
            <pc:sldMk cId="2081772907" sldId="263"/>
            <ac:spMk id="28" creationId="{0AC64E81-6C61-4E39-9CAC-447E50DEF689}"/>
          </ac:spMkLst>
        </pc:spChg>
        <pc:spChg chg="mod">
          <ac:chgData name="Cleusa Farias dos Santos" userId="3d14c2da-380f-4e6d-907d-8ea8792570b8" providerId="ADAL" clId="{96FCB2EB-4A54-4A44-AC85-C6B2B5EB2ACF}" dt="2021-07-19T14:05:56.615" v="352" actId="1582"/>
          <ac:spMkLst>
            <pc:docMk/>
            <pc:sldMk cId="2081772907" sldId="263"/>
            <ac:spMk id="29" creationId="{F1DFEF60-4896-4899-B322-545790848765}"/>
          </ac:spMkLst>
        </pc:spChg>
        <pc:spChg chg="add del mod">
          <ac:chgData name="Cleusa Farias dos Santos" userId="3d14c2da-380f-4e6d-907d-8ea8792570b8" providerId="ADAL" clId="{96FCB2EB-4A54-4A44-AC85-C6B2B5EB2ACF}" dt="2021-07-13T23:54:09.585" v="166"/>
          <ac:spMkLst>
            <pc:docMk/>
            <pc:sldMk cId="2081772907" sldId="263"/>
            <ac:spMk id="31" creationId="{027E1504-7E5A-42F9-8372-F6EE3B2D177A}"/>
          </ac:spMkLst>
        </pc:spChg>
        <pc:spChg chg="add mod">
          <ac:chgData name="Cleusa Farias dos Santos" userId="3d14c2da-380f-4e6d-907d-8ea8792570b8" providerId="ADAL" clId="{96FCB2EB-4A54-4A44-AC85-C6B2B5EB2ACF}" dt="2021-07-13T23:54:08.321" v="164" actId="1037"/>
          <ac:spMkLst>
            <pc:docMk/>
            <pc:sldMk cId="2081772907" sldId="263"/>
            <ac:spMk id="32" creationId="{D50355A2-40C5-4D15-B567-B1629AE0E756}"/>
          </ac:spMkLst>
        </pc:spChg>
        <pc:picChg chg="mod">
          <ac:chgData name="Cleusa Farias dos Santos" userId="3d14c2da-380f-4e6d-907d-8ea8792570b8" providerId="ADAL" clId="{96FCB2EB-4A54-4A44-AC85-C6B2B5EB2ACF}" dt="2021-07-19T13:56:20.840" v="241" actId="1582"/>
          <ac:picMkLst>
            <pc:docMk/>
            <pc:sldMk cId="2081772907" sldId="263"/>
            <ac:picMk id="2" creationId="{F4B93D5D-CA84-4481-8DB8-EE6CB9A44416}"/>
          </ac:picMkLst>
        </pc:picChg>
        <pc:picChg chg="mod">
          <ac:chgData name="Cleusa Farias dos Santos" userId="3d14c2da-380f-4e6d-907d-8ea8792570b8" providerId="ADAL" clId="{96FCB2EB-4A54-4A44-AC85-C6B2B5EB2ACF}" dt="2021-07-13T23:51:52.485" v="17" actId="1036"/>
          <ac:picMkLst>
            <pc:docMk/>
            <pc:sldMk cId="2081772907" sldId="263"/>
            <ac:picMk id="4" creationId="{F49D6A9F-6924-403D-B40A-3A3BFA694D2A}"/>
          </ac:picMkLst>
        </pc:picChg>
        <pc:picChg chg="del">
          <ac:chgData name="Cleusa Farias dos Santos" userId="3d14c2da-380f-4e6d-907d-8ea8792570b8" providerId="ADAL" clId="{96FCB2EB-4A54-4A44-AC85-C6B2B5EB2ACF}" dt="2021-07-13T23:51:34.653" v="0" actId="478"/>
          <ac:picMkLst>
            <pc:docMk/>
            <pc:sldMk cId="2081772907" sldId="263"/>
            <ac:picMk id="6" creationId="{D3AEBAA4-7DB9-400D-BEE0-14A14D0C4CC9}"/>
          </ac:picMkLst>
        </pc:picChg>
        <pc:picChg chg="mod">
          <ac:chgData name="Cleusa Farias dos Santos" userId="3d14c2da-380f-4e6d-907d-8ea8792570b8" providerId="ADAL" clId="{96FCB2EB-4A54-4A44-AC85-C6B2B5EB2ACF}" dt="2021-07-13T23:51:52.485" v="17" actId="1036"/>
          <ac:picMkLst>
            <pc:docMk/>
            <pc:sldMk cId="2081772907" sldId="263"/>
            <ac:picMk id="27" creationId="{F89F808F-CCAA-488C-8549-0AFE2D634F5B}"/>
          </ac:picMkLst>
        </pc:picChg>
        <pc:picChg chg="mod">
          <ac:chgData name="Cleusa Farias dos Santos" userId="3d14c2da-380f-4e6d-907d-8ea8792570b8" providerId="ADAL" clId="{96FCB2EB-4A54-4A44-AC85-C6B2B5EB2ACF}" dt="2021-07-13T23:51:52.485" v="17" actId="1036"/>
          <ac:picMkLst>
            <pc:docMk/>
            <pc:sldMk cId="2081772907" sldId="263"/>
            <ac:picMk id="30" creationId="{408114E7-9473-4216-B308-F8913F29AC99}"/>
          </ac:picMkLst>
        </pc:picChg>
      </pc:sldChg>
      <pc:sldChg chg="modSp add del">
        <pc:chgData name="Cleusa Farias dos Santos" userId="3d14c2da-380f-4e6d-907d-8ea8792570b8" providerId="ADAL" clId="{96FCB2EB-4A54-4A44-AC85-C6B2B5EB2ACF}" dt="2021-07-19T14:10:26.866" v="393" actId="2696"/>
        <pc:sldMkLst>
          <pc:docMk/>
          <pc:sldMk cId="2359280951" sldId="264"/>
        </pc:sldMkLst>
        <pc:spChg chg="mod">
          <ac:chgData name="Cleusa Farias dos Santos" userId="3d14c2da-380f-4e6d-907d-8ea8792570b8" providerId="ADAL" clId="{96FCB2EB-4A54-4A44-AC85-C6B2B5EB2ACF}" dt="2021-07-19T14:02:14.308" v="257" actId="14100"/>
          <ac:spMkLst>
            <pc:docMk/>
            <pc:sldMk cId="2359280951" sldId="264"/>
            <ac:spMk id="7" creationId="{17365545-6F62-418B-A3E2-F0D5D5CE21A4}"/>
          </ac:spMkLst>
        </pc:spChg>
        <pc:picChg chg="mod">
          <ac:chgData name="Cleusa Farias dos Santos" userId="3d14c2da-380f-4e6d-907d-8ea8792570b8" providerId="ADAL" clId="{96FCB2EB-4A54-4A44-AC85-C6B2B5EB2ACF}" dt="2021-07-19T13:56:12.054" v="239" actId="1076"/>
          <ac:picMkLst>
            <pc:docMk/>
            <pc:sldMk cId="2359280951" sldId="264"/>
            <ac:picMk id="2" creationId="{F4B93D5D-CA84-4481-8DB8-EE6CB9A44416}"/>
          </ac:picMkLst>
        </pc:picChg>
      </pc:sldChg>
      <pc:sldChg chg="addSp delSp add del">
        <pc:chgData name="Cleusa Farias dos Santos" userId="3d14c2da-380f-4e6d-907d-8ea8792570b8" providerId="ADAL" clId="{96FCB2EB-4A54-4A44-AC85-C6B2B5EB2ACF}" dt="2021-07-19T14:01:41.332" v="252" actId="2696"/>
        <pc:sldMkLst>
          <pc:docMk/>
          <pc:sldMk cId="2267257846" sldId="265"/>
        </pc:sldMkLst>
        <pc:picChg chg="add del">
          <ac:chgData name="Cleusa Farias dos Santos" userId="3d14c2da-380f-4e6d-907d-8ea8792570b8" providerId="ADAL" clId="{96FCB2EB-4A54-4A44-AC85-C6B2B5EB2ACF}" dt="2021-07-19T13:59:03.098" v="250" actId="478"/>
          <ac:picMkLst>
            <pc:docMk/>
            <pc:sldMk cId="2267257846" sldId="265"/>
            <ac:picMk id="2" creationId="{8A8ADF6C-4FCC-4C81-A536-D0B588C423F0}"/>
          </ac:picMkLst>
        </pc:picChg>
      </pc:sldChg>
      <pc:sldChg chg="addSp delSp modSp add">
        <pc:chgData name="Cleusa Farias dos Santos" userId="3d14c2da-380f-4e6d-907d-8ea8792570b8" providerId="ADAL" clId="{96FCB2EB-4A54-4A44-AC85-C6B2B5EB2ACF}" dt="2021-07-19T14:10:58.405" v="399" actId="404"/>
        <pc:sldMkLst>
          <pc:docMk/>
          <pc:sldMk cId="494609551" sldId="266"/>
        </pc:sldMkLst>
        <pc:spChg chg="add del mod">
          <ac:chgData name="Cleusa Farias dos Santos" userId="3d14c2da-380f-4e6d-907d-8ea8792570b8" providerId="ADAL" clId="{96FCB2EB-4A54-4A44-AC85-C6B2B5EB2ACF}" dt="2021-07-19T14:02:30.473" v="261"/>
          <ac:spMkLst>
            <pc:docMk/>
            <pc:sldMk cId="494609551" sldId="266"/>
            <ac:spMk id="2" creationId="{C2387BE1-949E-417C-B219-4914D60981C8}"/>
          </ac:spMkLst>
        </pc:spChg>
        <pc:spChg chg="add mod">
          <ac:chgData name="Cleusa Farias dos Santos" userId="3d14c2da-380f-4e6d-907d-8ea8792570b8" providerId="ADAL" clId="{96FCB2EB-4A54-4A44-AC85-C6B2B5EB2ACF}" dt="2021-07-19T14:10:58.405" v="399" actId="404"/>
          <ac:spMkLst>
            <pc:docMk/>
            <pc:sldMk cId="494609551" sldId="266"/>
            <ac:spMk id="7" creationId="{449DDB84-BC4A-4703-8D34-A85A42D7064B}"/>
          </ac:spMkLst>
        </pc:spChg>
        <pc:picChg chg="del mod">
          <ac:chgData name="Cleusa Farias dos Santos" userId="3d14c2da-380f-4e6d-907d-8ea8792570b8" providerId="ADAL" clId="{96FCB2EB-4A54-4A44-AC85-C6B2B5EB2ACF}" dt="2021-07-19T14:01:57.466" v="254" actId="478"/>
          <ac:picMkLst>
            <pc:docMk/>
            <pc:sldMk cId="494609551" sldId="266"/>
            <ac:picMk id="4" creationId="{2866ABD5-B700-45FE-AB7D-EB5785023229}"/>
          </ac:picMkLst>
        </pc:picChg>
      </pc:sldChg>
      <pc:sldChg chg="delSp add del">
        <pc:chgData name="Cleusa Farias dos Santos" userId="3d14c2da-380f-4e6d-907d-8ea8792570b8" providerId="ADAL" clId="{96FCB2EB-4A54-4A44-AC85-C6B2B5EB2ACF}" dt="2021-07-19T14:10:22.106" v="392" actId="2696"/>
        <pc:sldMkLst>
          <pc:docMk/>
          <pc:sldMk cId="173027854" sldId="267"/>
        </pc:sldMkLst>
        <pc:picChg chg="del">
          <ac:chgData name="Cleusa Farias dos Santos" userId="3d14c2da-380f-4e6d-907d-8ea8792570b8" providerId="ADAL" clId="{96FCB2EB-4A54-4A44-AC85-C6B2B5EB2ACF}" dt="2021-07-19T14:02:07.380" v="256" actId="478"/>
          <ac:picMkLst>
            <pc:docMk/>
            <pc:sldMk cId="173027854" sldId="267"/>
            <ac:picMk id="4" creationId="{2866ABD5-B700-45FE-AB7D-EB5785023229}"/>
          </ac:picMkLst>
        </pc:picChg>
      </pc:sldChg>
      <pc:sldMasterChg chg="setBg modSldLayout">
        <pc:chgData name="Cleusa Farias dos Santos" userId="3d14c2da-380f-4e6d-907d-8ea8792570b8" providerId="ADAL" clId="{96FCB2EB-4A54-4A44-AC85-C6B2B5EB2ACF}" dt="2021-07-19T14:51:25.264" v="455"/>
        <pc:sldMasterMkLst>
          <pc:docMk/>
          <pc:sldMasterMk cId="272710827" sldId="2147483648"/>
        </pc:sldMasterMkLst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272710827" sldId="2147483648"/>
            <pc:sldLayoutMk cId="3551819860" sldId="2147483649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272710827" sldId="2147483648"/>
            <pc:sldLayoutMk cId="2691045519" sldId="2147483650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272710827" sldId="2147483648"/>
            <pc:sldLayoutMk cId="2408234222" sldId="2147483651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272710827" sldId="2147483648"/>
            <pc:sldLayoutMk cId="1704761920" sldId="2147483652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272710827" sldId="2147483648"/>
            <pc:sldLayoutMk cId="2357476577" sldId="2147483653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272710827" sldId="2147483648"/>
            <pc:sldLayoutMk cId="3266800134" sldId="2147483654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272710827" sldId="2147483648"/>
            <pc:sldLayoutMk cId="689984351" sldId="2147483655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272710827" sldId="2147483648"/>
            <pc:sldLayoutMk cId="3829587982" sldId="2147483656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272710827" sldId="2147483648"/>
            <pc:sldLayoutMk cId="496143753" sldId="2147483657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272710827" sldId="2147483648"/>
            <pc:sldLayoutMk cId="3883299862" sldId="2147483658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272710827" sldId="2147483648"/>
            <pc:sldLayoutMk cId="2322464923" sldId="2147483659"/>
          </pc:sldLayoutMkLst>
        </pc:sldLayoutChg>
      </pc:sldMasterChg>
      <pc:sldMasterChg chg="setBg modSldLayout">
        <pc:chgData name="Cleusa Farias dos Santos" userId="3d14c2da-380f-4e6d-907d-8ea8792570b8" providerId="ADAL" clId="{96FCB2EB-4A54-4A44-AC85-C6B2B5EB2ACF}" dt="2021-07-19T14:51:25.264" v="455"/>
        <pc:sldMasterMkLst>
          <pc:docMk/>
          <pc:sldMasterMk cId="3064887105" sldId="2147483660"/>
        </pc:sldMasterMkLst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3064887105" sldId="2147483660"/>
            <pc:sldLayoutMk cId="1781458595" sldId="2147483661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3064887105" sldId="2147483660"/>
            <pc:sldLayoutMk cId="4049333048" sldId="2147483662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3064887105" sldId="2147483660"/>
            <pc:sldLayoutMk cId="3165457446" sldId="2147483663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3064887105" sldId="2147483660"/>
            <pc:sldLayoutMk cId="270549744" sldId="2147483664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3064887105" sldId="2147483660"/>
            <pc:sldLayoutMk cId="928995324" sldId="2147483665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3064887105" sldId="2147483660"/>
            <pc:sldLayoutMk cId="2535623996" sldId="2147483666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3064887105" sldId="2147483660"/>
            <pc:sldLayoutMk cId="2955684369" sldId="2147483667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3064887105" sldId="2147483660"/>
            <pc:sldLayoutMk cId="310090002" sldId="2147483668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3064887105" sldId="2147483660"/>
            <pc:sldLayoutMk cId="192965185" sldId="2147483669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3064887105" sldId="2147483660"/>
            <pc:sldLayoutMk cId="4021225556" sldId="2147483670"/>
          </pc:sldLayoutMkLst>
        </pc:sldLayoutChg>
        <pc:sldLayoutChg chg="setBg">
          <pc:chgData name="Cleusa Farias dos Santos" userId="3d14c2da-380f-4e6d-907d-8ea8792570b8" providerId="ADAL" clId="{96FCB2EB-4A54-4A44-AC85-C6B2B5EB2ACF}" dt="2021-07-19T14:51:25.264" v="455"/>
          <pc:sldLayoutMkLst>
            <pc:docMk/>
            <pc:sldMasterMk cId="3064887105" sldId="2147483660"/>
            <pc:sldLayoutMk cId="2364887518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ABCE39-C2CE-43C6-9400-12FD4B340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F5BA1A-C194-430C-96A5-6492B4ED7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C08979-BAF8-4E45-8247-6144CF97E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D8B-84E7-4D79-935F-D3FF005D982B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E73608-8B29-4109-AD1A-27B8184B8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918883-AE35-4AA9-BE08-A4CD3FEDD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5922-5118-4582-9C3D-C1EB9C2B63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181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3C51C-AE11-4818-81DF-E4811B43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1C28A2F-B2DD-41E0-9036-0CF98E8DE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0DB495-4071-44EA-82F1-51337AD4F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D8B-84E7-4D79-935F-D3FF005D982B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38C040-E5BD-4E0D-945C-77DFCE8CF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57DD2E-7DEF-4537-9898-E5E401755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5922-5118-4582-9C3D-C1EB9C2B63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29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5A84A78-8B02-4ABD-82A3-89C448F828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AE3D462-3D80-4B94-85B4-EBD2A33E8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9A1069-C876-4A85-82B8-5FA7CC0AF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D8B-84E7-4D79-935F-D3FF005D982B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A18EAE-96C8-4968-8490-21CFB32A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B295A6-DBB0-4D0E-AE46-E1F0761D0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5922-5118-4582-9C3D-C1EB9C2B63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464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C59B8-8B71-41B2-8C19-5550EC615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F22FB8-9A6C-4A30-8C10-632803FFB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E5AEB2-4F27-4095-A970-A0C833482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8D1-022D-4E02-BF4F-074DD7A9020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956154-873C-4209-9BEB-411E03060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A1BCF2-BEBC-448D-B584-FD096EBE4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3589-AF96-4F47-B3C7-56EE1E0A9E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458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8B1A5-847D-4B89-B069-64111EC4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4A51AB-85A6-412C-86E0-D1C075B13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694374-65C2-4598-9B20-F81F95003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8D1-022D-4E02-BF4F-074DD7A9020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9BE0E2-3B70-4D67-A84A-368723269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967899-D01A-46B7-B410-18E776A7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3589-AF96-4F47-B3C7-56EE1E0A9E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9333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74329D-9617-4F46-AD46-2484084E5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6F30315-918C-4B1E-8185-3BA876EB4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434E20-5332-4AC5-9673-EED8AE41E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8D1-022D-4E02-BF4F-074DD7A9020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E49D2B-517F-425B-97F5-4D1CD15A4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5C18A6-1420-4117-AD80-118DC9A92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3589-AF96-4F47-B3C7-56EE1E0A9E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45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4E999-C2E7-43FB-A757-68DD368C1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B9D621-784D-4065-B8CB-B622E36327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50936C-4822-4A23-99D3-41CF9BAB1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6E5060-D7B2-428C-BAFD-FE4C4A6FE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8D1-022D-4E02-BF4F-074DD7A9020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F635E6C-69A2-472A-83DC-201C51B5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0D7AEB4-E2F6-4758-B4C8-0FA0D6C9A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3589-AF96-4F47-B3C7-56EE1E0A9E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49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D704EA-759B-48C8-9064-5CAAB72E7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A1E5BE-5DA0-4D9D-AC1F-2C8C84682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57CD7F6-4A11-4794-8E70-9A0860DED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0917DEF-AD68-4AC4-A80F-6FBC2F8652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BEFC91B-2CCD-41DC-9267-22D535F625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842E707-05D5-48B0-BC60-C0764BD5A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8D1-022D-4E02-BF4F-074DD7A9020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32DB907-BE34-4821-B7A9-C877D50C6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7B995C7-F683-4B97-B195-13790DB80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3589-AF96-4F47-B3C7-56EE1E0A9E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995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ABBE8-C05C-468B-8ABA-B071C7F19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A9ACC63-EB67-4DBB-9A57-1D2F13863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8D1-022D-4E02-BF4F-074DD7A9020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7BECD43-BDB2-48CD-8379-444132157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F5E2951-B2AF-4F89-BFEF-7205656A4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3589-AF96-4F47-B3C7-56EE1E0A9E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6239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78C2BF8-DD3D-4FF0-9FAA-5B5896E5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8D1-022D-4E02-BF4F-074DD7A9020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695E653-A476-408A-AB59-424A0675C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A98DE36-A155-4344-8ED0-1F7E0F827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3589-AF96-4F47-B3C7-56EE1E0A9E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6843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A668A0-E3FA-49A4-8CA4-2A73955A8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1E6A77-64D7-4A4B-BF10-1083501DB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F33B5E5-0B2A-4E30-BC91-B5CC2300C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ACB20D8-0836-48D2-81FD-E1C2D35A3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8D1-022D-4E02-BF4F-074DD7A9020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C8CA05C-5085-44CD-9727-B8FF84B2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523111-99A3-4A2A-9521-7BCCE47D2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3589-AF96-4F47-B3C7-56EE1E0A9E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09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0D8D53-F9A3-4944-A231-45EB0EAA2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E213E5-FDE4-44AD-A170-1903682EE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7376B0-25A3-4C7A-A3A4-1962953A1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D8B-84E7-4D79-935F-D3FF005D982B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D16CC2-4482-491A-8954-8885BC5C1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AC9FEF-EEEF-4ED6-84E6-DCE02F9E6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5922-5118-4582-9C3D-C1EB9C2B63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045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929BE-0BF6-4BB0-A27C-92264C4F1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D5B6E37-6290-4523-B19B-F94535B8A1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15B37F6-EF0F-4625-887F-870FDD03D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5D7CE0-9758-4099-94A4-ECE9D44F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8D1-022D-4E02-BF4F-074DD7A9020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D4A26C-8678-439A-BE6F-A40123513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5C6B7B3-5084-46D1-AE4A-425140AB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3589-AF96-4F47-B3C7-56EE1E0A9E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965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A1BCD-1632-492B-916A-87C352EEA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6651F6A-1A3D-40AF-B0CC-B0519D734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920FBA-B621-41EA-A5FA-4709AF27B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8D1-022D-4E02-BF4F-074DD7A9020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04084C-FF01-4DB7-8A75-48365F592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58213-38E8-48FA-B24D-79097AF7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3589-AF96-4F47-B3C7-56EE1E0A9E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225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55DDE8-2AC1-4149-91C0-9AA9D43FBE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84A8358-8B0D-49A2-B35D-7CAA7B772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F7AFFB-09EA-483E-AEE1-72DBB1085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8D1-022D-4E02-BF4F-074DD7A9020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CE2B67-62E9-49F2-A676-58E84E393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1C053E-8FB2-4EAE-84A1-DD93EF31F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3589-AF96-4F47-B3C7-56EE1E0A9E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88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FD11AC-E6F5-44FC-A787-52AC345A3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7B6A0A8-AA3F-4404-AF1B-4EEAA6917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7CA37B-0E41-4993-9EBC-A74852EA0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D8B-84E7-4D79-935F-D3FF005D982B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56D078-7F70-42F4-A17A-53BCB4F54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D63A96-4080-4547-BC36-1BF4C4F3D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5922-5118-4582-9C3D-C1EB9C2B63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23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84E1EF-EDB0-44ED-91F2-0C063872A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76E046-3285-4A99-ACAB-E6CDF9E43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57B70BF-B8D2-4B42-8C96-0F8B50372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35794A-5273-4F54-8E0C-B84DBCBBE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D8B-84E7-4D79-935F-D3FF005D982B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791B1E-99E6-481C-812F-E1AFFC448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FE8D5B0-C373-4FF5-89C9-BCDADFA63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5922-5118-4582-9C3D-C1EB9C2B63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76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F92BE3-C858-4AC6-A96E-7EF3E869D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86917B0-E05C-46A3-87C5-3B12652DA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6DE54C9-C10D-451C-9BFB-9745BA7A4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2C291E4-99CC-4F79-B985-3918565C12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628ABE2-5724-4137-A3BB-FFE4B06F0B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48D83DE-FF5B-4E44-B038-A570E3690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D8B-84E7-4D79-935F-D3FF005D982B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3E1AFDC-F3DF-4913-ACAB-91529ACB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8EC694E-AEC7-497A-AEC1-586D586FF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5922-5118-4582-9C3D-C1EB9C2B63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747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FB9307-4E85-4A63-92FF-02BE6AC1B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76174B0-B832-4CD8-958B-969D147E8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D8B-84E7-4D79-935F-D3FF005D982B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3FBBF57-26F6-46A8-B248-447414FE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7F9BD8B-53A0-4DB7-B7EC-D51838826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5922-5118-4582-9C3D-C1EB9C2B63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80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EDCDF89-B1D2-4FFA-A9CD-382F9538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D8B-84E7-4D79-935F-D3FF005D982B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1E659CB-6606-4F99-B7B1-E2673F89C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CAFB9BC-A32D-4F4F-A4C5-5DD2CA2EE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5922-5118-4582-9C3D-C1EB9C2B63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98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1AD2F5-3029-4A49-849B-0B6C46BD8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4AA04F-7854-4DCA-9C39-DF0221D8E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BE8F814-D3D2-403F-84A1-14E06294F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10CC71-03AF-4EC3-A1AD-ADD575697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D8B-84E7-4D79-935F-D3FF005D982B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A51D2C-4A53-427A-BAE7-A8E06CF07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2B8B90-830D-4767-A79A-8786CA0A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5922-5118-4582-9C3D-C1EB9C2B63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58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EDEB39-2432-448B-A1B8-77071A4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FE8AA8F-9B32-42D2-8038-B8A2DE54AA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DFF24DE-A15C-4C80-A4C0-48881E545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7F5CD2C-C2B7-4D74-935F-E989167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D8B-84E7-4D79-935F-D3FF005D982B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4E31AB-5D91-4C69-8BF2-44AFF86F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52E936-137C-4A46-878C-92DF141C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5922-5118-4582-9C3D-C1EB9C2B63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14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8E30A53-0E47-4D76-8AF8-A8F6A41BC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205CBE2-EE37-4BF4-9B6D-283FD1AC5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2CDAD3-4F51-432D-B9B7-41F141FC6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70D8B-84E7-4D79-935F-D3FF005D982B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BA51DA-D353-4159-A17C-19EC1D075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6D526F-D3FA-4885-ACB0-8044F650D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95922-5118-4582-9C3D-C1EB9C2B63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71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DDBBD6A-BFED-4849-9598-603D00FE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9DF29C-EFD5-4589-A386-A4B172108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A47672-0203-4F6F-B8C1-891E4A993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0B8D1-022D-4E02-BF4F-074DD7A9020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1F73CB-C447-4095-9FEF-3360AF016C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50B5C6-1777-4FCD-AD05-1A16FE41D6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73589-AF96-4F47-B3C7-56EE1E0A9E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88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17365545-6F62-418B-A3E2-F0D5D5CE21A4}"/>
              </a:ext>
            </a:extLst>
          </p:cNvPr>
          <p:cNvSpPr/>
          <p:nvPr/>
        </p:nvSpPr>
        <p:spPr>
          <a:xfrm>
            <a:off x="163935" y="249587"/>
            <a:ext cx="11808329" cy="693580"/>
          </a:xfrm>
          <a:prstGeom prst="roundRect">
            <a:avLst/>
          </a:prstGeom>
          <a:solidFill>
            <a:srgbClr val="6600FF"/>
          </a:solidFill>
          <a:ln w="57150">
            <a:solidFill>
              <a:srgbClr val="FF0066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pt-BR" sz="4000" b="1" i="1" cap="none" spc="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</a:rPr>
              <a:t>Passagem de Plantão entre Áreas </a:t>
            </a:r>
            <a:r>
              <a:rPr lang="pt-BR" sz="3600" b="1" i="1" cap="none" spc="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</a:rPr>
              <a:t>: </a:t>
            </a:r>
            <a:r>
              <a:rPr lang="pt-BR" sz="3600" b="1" i="1" cap="none" spc="0" dirty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COMO VISUALIZAR </a:t>
            </a:r>
            <a:endParaRPr lang="pt-BR" sz="3600" b="1" cap="none" spc="0" dirty="0">
              <a:ln w="0"/>
              <a:solidFill>
                <a:srgbClr val="FFFF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pt-BR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                                                         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BF218B9-57AA-4EC6-96DB-40A99DC395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838" y="1451650"/>
            <a:ext cx="7262812" cy="4552520"/>
          </a:xfrm>
          <a:prstGeom prst="rect">
            <a:avLst/>
          </a:prstGeom>
          <a:ln w="57150">
            <a:solidFill>
              <a:srgbClr val="FF0066"/>
            </a:solidFill>
          </a:ln>
        </p:spPr>
      </p:pic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A251B692-679E-4394-8AE6-17EBDE8C0804}"/>
              </a:ext>
            </a:extLst>
          </p:cNvPr>
          <p:cNvSpPr/>
          <p:nvPr/>
        </p:nvSpPr>
        <p:spPr>
          <a:xfrm>
            <a:off x="3814770" y="1531037"/>
            <a:ext cx="3374016" cy="646705"/>
          </a:xfrm>
          <a:prstGeom prst="roundRect">
            <a:avLst/>
          </a:prstGeom>
          <a:solidFill>
            <a:srgbClr val="CCECFF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FF0000"/>
                </a:solidFill>
              </a:rPr>
              <a:t>1º Passo</a:t>
            </a:r>
          </a:p>
          <a:p>
            <a:r>
              <a:rPr lang="pt-B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ENTRAR NO PRONTUÁRIO DO PACIENTE 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D8FBCB09-FA10-43BB-BB5F-1834609D9DE2}"/>
              </a:ext>
            </a:extLst>
          </p:cNvPr>
          <p:cNvSpPr/>
          <p:nvPr/>
        </p:nvSpPr>
        <p:spPr>
          <a:xfrm>
            <a:off x="3009902" y="2967349"/>
            <a:ext cx="1591452" cy="809586"/>
          </a:xfrm>
          <a:prstGeom prst="roundRect">
            <a:avLst/>
          </a:prstGeom>
          <a:solidFill>
            <a:srgbClr val="CCECFF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FF0000"/>
                </a:solidFill>
              </a:rPr>
              <a:t>2º Passo</a:t>
            </a:r>
            <a:endParaRPr lang="pt-BR" sz="1600" b="1" dirty="0">
              <a:solidFill>
                <a:srgbClr val="FF0000"/>
              </a:solidFill>
            </a:endParaRPr>
          </a:p>
          <a:p>
            <a:r>
              <a:rPr lang="pt-B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CLICAR  EM “</a:t>
            </a:r>
            <a:r>
              <a:rPr lang="pt-BR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NOTAS</a:t>
            </a:r>
            <a:r>
              <a:rPr lang="pt-B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F16CA50F-4E88-4133-AF15-9094645A6E62}"/>
              </a:ext>
            </a:extLst>
          </p:cNvPr>
          <p:cNvSpPr/>
          <p:nvPr/>
        </p:nvSpPr>
        <p:spPr>
          <a:xfrm>
            <a:off x="2924839" y="4765580"/>
            <a:ext cx="1591452" cy="674655"/>
          </a:xfrm>
          <a:prstGeom prst="roundRect">
            <a:avLst/>
          </a:prstGeom>
          <a:solidFill>
            <a:srgbClr val="CCECFF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FF0000"/>
                </a:solidFill>
              </a:rPr>
              <a:t>3º Passo</a:t>
            </a:r>
            <a:endParaRPr lang="pt-BR" sz="1600" b="1" dirty="0">
              <a:solidFill>
                <a:srgbClr val="FF0000"/>
              </a:solidFill>
            </a:endParaRPr>
          </a:p>
          <a:p>
            <a:r>
              <a:rPr lang="pt-B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CLICAR  EM </a:t>
            </a:r>
          </a:p>
          <a:p>
            <a:r>
              <a:rPr lang="pt-B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pt-BR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TIPO</a:t>
            </a:r>
            <a:r>
              <a:rPr lang="pt-B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5BE64F6F-9ACC-40E8-8608-3F9D9D78400A}"/>
              </a:ext>
            </a:extLst>
          </p:cNvPr>
          <p:cNvSpPr/>
          <p:nvPr/>
        </p:nvSpPr>
        <p:spPr>
          <a:xfrm>
            <a:off x="6578896" y="3177568"/>
            <a:ext cx="2469163" cy="701803"/>
          </a:xfrm>
          <a:prstGeom prst="roundRect">
            <a:avLst/>
          </a:prstGeom>
          <a:solidFill>
            <a:srgbClr val="CCECFF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FF0000"/>
                </a:solidFill>
              </a:rPr>
              <a:t>4º Passo</a:t>
            </a:r>
          </a:p>
          <a:p>
            <a:r>
              <a:rPr lang="pt-B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DUPLO CLIQUE EM</a:t>
            </a:r>
          </a:p>
          <a:p>
            <a:r>
              <a:rPr lang="pt-B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pt-BR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NOTAS DE ENFERMAGEM</a:t>
            </a:r>
            <a:r>
              <a:rPr lang="pt-BR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523517B2-70C0-4A1A-8064-63000FA576A2}"/>
              </a:ext>
            </a:extLst>
          </p:cNvPr>
          <p:cNvSpPr/>
          <p:nvPr/>
        </p:nvSpPr>
        <p:spPr>
          <a:xfrm>
            <a:off x="6659204" y="4246391"/>
            <a:ext cx="2469163" cy="674655"/>
          </a:xfrm>
          <a:prstGeom prst="roundRect">
            <a:avLst/>
          </a:prstGeom>
          <a:solidFill>
            <a:srgbClr val="CCECFF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FF0000"/>
                </a:solidFill>
              </a:rPr>
              <a:t>5º Passo</a:t>
            </a:r>
          </a:p>
          <a:p>
            <a:r>
              <a:rPr lang="pt-B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DUPLO CLIQUE</a:t>
            </a:r>
          </a:p>
          <a:p>
            <a:r>
              <a:rPr lang="pt-B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pt-BR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PASSAGEM DE PLANTÃO</a:t>
            </a:r>
            <a:r>
              <a:rPr lang="pt-B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211ADAB1-7559-4A7C-B866-C830E05B9E56}"/>
              </a:ext>
            </a:extLst>
          </p:cNvPr>
          <p:cNvSpPr/>
          <p:nvPr/>
        </p:nvSpPr>
        <p:spPr>
          <a:xfrm>
            <a:off x="2509837" y="4224871"/>
            <a:ext cx="2011690" cy="24251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E40749E4-870F-4B0A-9544-F5707161A54F}"/>
              </a:ext>
            </a:extLst>
          </p:cNvPr>
          <p:cNvSpPr/>
          <p:nvPr/>
        </p:nvSpPr>
        <p:spPr>
          <a:xfrm>
            <a:off x="4935898" y="4894484"/>
            <a:ext cx="938468" cy="20042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BB762D7D-C1F8-4D1F-8697-DBE5E5E43897}"/>
              </a:ext>
            </a:extLst>
          </p:cNvPr>
          <p:cNvSpPr/>
          <p:nvPr/>
        </p:nvSpPr>
        <p:spPr>
          <a:xfrm>
            <a:off x="4919427" y="3717811"/>
            <a:ext cx="1374012" cy="20042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022CD95C-2AA8-4443-9EB6-0E8470779D16}"/>
              </a:ext>
            </a:extLst>
          </p:cNvPr>
          <p:cNvSpPr/>
          <p:nvPr/>
        </p:nvSpPr>
        <p:spPr>
          <a:xfrm>
            <a:off x="5000836" y="4362322"/>
            <a:ext cx="1374012" cy="16564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: para Baixo 17">
            <a:extLst>
              <a:ext uri="{FF2B5EF4-FFF2-40B4-BE49-F238E27FC236}">
                <a16:creationId xmlns:a16="http://schemas.microsoft.com/office/drawing/2014/main" id="{FA4ED197-AA14-42A9-B992-763FB71127D8}"/>
              </a:ext>
            </a:extLst>
          </p:cNvPr>
          <p:cNvSpPr/>
          <p:nvPr/>
        </p:nvSpPr>
        <p:spPr>
          <a:xfrm>
            <a:off x="3600448" y="3767449"/>
            <a:ext cx="240905" cy="46284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: para a Direita 18">
            <a:extLst>
              <a:ext uri="{FF2B5EF4-FFF2-40B4-BE49-F238E27FC236}">
                <a16:creationId xmlns:a16="http://schemas.microsoft.com/office/drawing/2014/main" id="{893C2BB4-CB20-45A7-A8C6-1B3CBCD2A12C}"/>
              </a:ext>
            </a:extLst>
          </p:cNvPr>
          <p:cNvSpPr/>
          <p:nvPr/>
        </p:nvSpPr>
        <p:spPr>
          <a:xfrm>
            <a:off x="4496463" y="4912888"/>
            <a:ext cx="413832" cy="20042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B1F6BC0E-DC31-463B-B1AE-1F459F93156B}"/>
              </a:ext>
            </a:extLst>
          </p:cNvPr>
          <p:cNvSpPr/>
          <p:nvPr/>
        </p:nvSpPr>
        <p:spPr>
          <a:xfrm rot="10800000">
            <a:off x="6276626" y="3629894"/>
            <a:ext cx="282654" cy="1952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: para a Direita 20">
            <a:extLst>
              <a:ext uri="{FF2B5EF4-FFF2-40B4-BE49-F238E27FC236}">
                <a16:creationId xmlns:a16="http://schemas.microsoft.com/office/drawing/2014/main" id="{8354FABB-7024-4AC2-93E0-01699FC132D1}"/>
              </a:ext>
            </a:extLst>
          </p:cNvPr>
          <p:cNvSpPr/>
          <p:nvPr/>
        </p:nvSpPr>
        <p:spPr>
          <a:xfrm rot="10800000">
            <a:off x="6388548" y="4313932"/>
            <a:ext cx="256957" cy="1952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86848B06-A6B9-4861-BD34-E14FAE002744}"/>
              </a:ext>
            </a:extLst>
          </p:cNvPr>
          <p:cNvSpPr txBox="1"/>
          <p:nvPr/>
        </p:nvSpPr>
        <p:spPr>
          <a:xfrm>
            <a:off x="-21547" y="6553581"/>
            <a:ext cx="2456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i="1" dirty="0">
                <a:solidFill>
                  <a:srgbClr val="002060"/>
                </a:solidFill>
              </a:rPr>
              <a:t>Práticas Assistenciais: Cleusa Farias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2961AA92-1FE4-491B-85D6-0D52F043897C}"/>
              </a:ext>
            </a:extLst>
          </p:cNvPr>
          <p:cNvSpPr/>
          <p:nvPr/>
        </p:nvSpPr>
        <p:spPr>
          <a:xfrm>
            <a:off x="2509836" y="1473886"/>
            <a:ext cx="1104371" cy="3521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48193826-E4AD-42F6-BB52-589330397F7A}"/>
              </a:ext>
            </a:extLst>
          </p:cNvPr>
          <p:cNvSpPr/>
          <p:nvPr/>
        </p:nvSpPr>
        <p:spPr>
          <a:xfrm>
            <a:off x="8337883" y="1473886"/>
            <a:ext cx="763357" cy="176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9549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17365545-6F62-418B-A3E2-F0D5D5CE21A4}"/>
              </a:ext>
            </a:extLst>
          </p:cNvPr>
          <p:cNvSpPr/>
          <p:nvPr/>
        </p:nvSpPr>
        <p:spPr>
          <a:xfrm>
            <a:off x="163935" y="213491"/>
            <a:ext cx="11808329" cy="693580"/>
          </a:xfrm>
          <a:prstGeom prst="roundRect">
            <a:avLst/>
          </a:prstGeom>
          <a:solidFill>
            <a:srgbClr val="6600FF"/>
          </a:solidFill>
          <a:ln w="57150">
            <a:solidFill>
              <a:srgbClr val="FF0066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pt-BR" sz="4000" b="1" i="1" cap="none" spc="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</a:rPr>
              <a:t>Passagem de Plantão entre Áreas </a:t>
            </a:r>
            <a:r>
              <a:rPr lang="pt-BR" sz="3600" b="1" i="1" cap="none" spc="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</a:rPr>
              <a:t>: </a:t>
            </a:r>
            <a:r>
              <a:rPr lang="pt-BR" sz="3600" b="1" i="1" cap="none" spc="0" dirty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COMO VISUALIZAR </a:t>
            </a:r>
            <a:endParaRPr lang="pt-BR" sz="3600" b="1" cap="none" spc="0" dirty="0">
              <a:ln w="0"/>
              <a:solidFill>
                <a:srgbClr val="FFFF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pt-BR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                                                         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4B93D5D-CA84-4481-8DB8-EE6CB9A44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1608226"/>
            <a:ext cx="11601450" cy="4267200"/>
          </a:xfrm>
          <a:prstGeom prst="rect">
            <a:avLst/>
          </a:prstGeom>
          <a:ln w="57150">
            <a:solidFill>
              <a:srgbClr val="FF0066"/>
            </a:solidFill>
          </a:ln>
        </p:spPr>
      </p:pic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14710C26-6C09-44F2-8D14-B592F0FA2D96}"/>
              </a:ext>
            </a:extLst>
          </p:cNvPr>
          <p:cNvSpPr/>
          <p:nvPr/>
        </p:nvSpPr>
        <p:spPr>
          <a:xfrm>
            <a:off x="352038" y="2531022"/>
            <a:ext cx="842524" cy="20301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57B0E1CF-175C-4527-BBCF-6FD2AFEA61FB}"/>
              </a:ext>
            </a:extLst>
          </p:cNvPr>
          <p:cNvSpPr/>
          <p:nvPr/>
        </p:nvSpPr>
        <p:spPr>
          <a:xfrm>
            <a:off x="1774464" y="3832082"/>
            <a:ext cx="3519430" cy="19807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A5248CC6-0EA7-45ED-8EA3-7A06779E70E8}"/>
              </a:ext>
            </a:extLst>
          </p:cNvPr>
          <p:cNvSpPr/>
          <p:nvPr/>
        </p:nvSpPr>
        <p:spPr>
          <a:xfrm>
            <a:off x="5674648" y="2734035"/>
            <a:ext cx="842524" cy="1637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49D6A9F-6924-403D-B40A-3A3BFA694D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941083" y="2161838"/>
            <a:ext cx="433462" cy="1281285"/>
          </a:xfrm>
          <a:prstGeom prst="rect">
            <a:avLst/>
          </a:prstGeom>
        </p:spPr>
      </p:pic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DA8AEBA7-689D-4FC8-92D3-BC686D61E57F}"/>
              </a:ext>
            </a:extLst>
          </p:cNvPr>
          <p:cNvSpPr/>
          <p:nvPr/>
        </p:nvSpPr>
        <p:spPr>
          <a:xfrm>
            <a:off x="2179617" y="4446527"/>
            <a:ext cx="3335540" cy="1108149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FF0000"/>
                </a:solidFill>
              </a:rPr>
              <a:t>5º Passo</a:t>
            </a:r>
          </a:p>
          <a:p>
            <a:r>
              <a:rPr lang="pt-B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CLICAR SOBRE A </a:t>
            </a:r>
          </a:p>
          <a:p>
            <a:r>
              <a:rPr lang="pt-B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pt-BR" sz="1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PASSAGEM DE PLANTÃO</a:t>
            </a:r>
            <a:r>
              <a:rPr lang="pt-B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</a:p>
          <a:p>
            <a:r>
              <a:rPr lang="pt-B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CORRESPONDE AO MOMENTO DA REALIZAÇÃO DO  TRANSPORTE. 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F89F808F-CCAA-488C-8549-0AFE2D634F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582632" y="4040919"/>
            <a:ext cx="446567" cy="405608"/>
          </a:xfrm>
          <a:prstGeom prst="rect">
            <a:avLst/>
          </a:prstGeom>
        </p:spPr>
      </p:pic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0AC64E81-6C61-4E39-9CAC-447E50DEF689}"/>
              </a:ext>
            </a:extLst>
          </p:cNvPr>
          <p:cNvSpPr/>
          <p:nvPr/>
        </p:nvSpPr>
        <p:spPr>
          <a:xfrm>
            <a:off x="7678809" y="2087109"/>
            <a:ext cx="3452079" cy="1108149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FF0000"/>
                </a:solidFill>
              </a:rPr>
              <a:t>6º Passo</a:t>
            </a:r>
          </a:p>
          <a:p>
            <a:r>
              <a:rPr lang="pt-B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SISTEMA EXIBIRÁ OS DADOS DA “PASSAGEM DE PLANTÃO”  REGISTRADOS, VERIFIQUE COM ATENÇÃO ! !</a:t>
            </a:r>
          </a:p>
        </p:txBody>
      </p:sp>
      <p:sp>
        <p:nvSpPr>
          <p:cNvPr id="29" name="Retângulo: Cantos Arredondados 28">
            <a:extLst>
              <a:ext uri="{FF2B5EF4-FFF2-40B4-BE49-F238E27FC236}">
                <a16:creationId xmlns:a16="http://schemas.microsoft.com/office/drawing/2014/main" id="{F1DFEF60-4896-4899-B322-545790848765}"/>
              </a:ext>
            </a:extLst>
          </p:cNvPr>
          <p:cNvSpPr/>
          <p:nvPr/>
        </p:nvSpPr>
        <p:spPr>
          <a:xfrm>
            <a:off x="5654327" y="4011514"/>
            <a:ext cx="6234885" cy="1868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408114E7-9473-4216-B308-F8913F29A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5579" y="3195258"/>
            <a:ext cx="541421" cy="816256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1507F9B9-1914-46A9-BFA0-9FC35D8412B8}"/>
              </a:ext>
            </a:extLst>
          </p:cNvPr>
          <p:cNvSpPr/>
          <p:nvPr/>
        </p:nvSpPr>
        <p:spPr>
          <a:xfrm>
            <a:off x="2935705" y="3856146"/>
            <a:ext cx="1130969" cy="1298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D50355A2-40C5-4D15-B567-B1629AE0E756}"/>
              </a:ext>
            </a:extLst>
          </p:cNvPr>
          <p:cNvSpPr txBox="1"/>
          <p:nvPr/>
        </p:nvSpPr>
        <p:spPr>
          <a:xfrm>
            <a:off x="2513" y="6541547"/>
            <a:ext cx="2456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i="1" dirty="0">
                <a:solidFill>
                  <a:srgbClr val="002060"/>
                </a:solidFill>
              </a:rPr>
              <a:t>Práticas Assistenciais: Cleusa Farias</a:t>
            </a:r>
          </a:p>
        </p:txBody>
      </p:sp>
    </p:spTree>
    <p:extLst>
      <p:ext uri="{BB962C8B-B14F-4D97-AF65-F5344CB8AC3E}">
        <p14:creationId xmlns:p14="http://schemas.microsoft.com/office/powerpoint/2010/main" val="208177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350EB8A-60AA-44F2-9936-F32444231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74" y="2375007"/>
            <a:ext cx="11069053" cy="3354908"/>
          </a:xfrm>
          <a:prstGeom prst="rect">
            <a:avLst/>
          </a:prstGeom>
          <a:ln w="38100">
            <a:solidFill>
              <a:srgbClr val="FF0066"/>
            </a:solidFill>
          </a:ln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C87EB1A-CCBD-4404-B8AB-931270473D50}"/>
              </a:ext>
            </a:extLst>
          </p:cNvPr>
          <p:cNvSpPr txBox="1"/>
          <p:nvPr/>
        </p:nvSpPr>
        <p:spPr>
          <a:xfrm>
            <a:off x="2283289" y="1096327"/>
            <a:ext cx="7625422" cy="1060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F446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METODOLOGIA DE PASSAGEM DE PLANTÃO: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que significa IPASS ?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449DDB84-BC4A-4703-8D34-A85A42D7064B}"/>
              </a:ext>
            </a:extLst>
          </p:cNvPr>
          <p:cNvSpPr/>
          <p:nvPr/>
        </p:nvSpPr>
        <p:spPr>
          <a:xfrm>
            <a:off x="163935" y="213491"/>
            <a:ext cx="11808329" cy="658047"/>
          </a:xfrm>
          <a:prstGeom prst="roundRect">
            <a:avLst/>
          </a:prstGeom>
          <a:solidFill>
            <a:srgbClr val="6600FF"/>
          </a:solidFill>
          <a:ln w="57150">
            <a:solidFill>
              <a:srgbClr val="FF0066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pt-BR" sz="4000" b="1" i="1" cap="none" spc="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</a:rPr>
              <a:t>Passagem de Plantão entre Áreas </a:t>
            </a:r>
            <a:r>
              <a:rPr lang="pt-BR" sz="3600" b="1" i="1" cap="none" spc="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</a:rPr>
              <a:t>: </a:t>
            </a:r>
            <a:r>
              <a:rPr lang="pt-BR" sz="3600" b="1" i="1" cap="none" spc="0" dirty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COMO VISUALIZAR </a:t>
            </a:r>
            <a:endParaRPr lang="pt-BR" sz="3600" b="1" cap="none" spc="0" dirty="0">
              <a:ln w="0"/>
              <a:solidFill>
                <a:srgbClr val="FFFF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pt-BR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94609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tivo de Imagem" ma:contentTypeID="0x0101009148F5A04DDD49CBA7127AADA5FB792B00AADE34325A8B49CDA8BB4DB53328F2140058BD92E9AC8AF949A374E00BB636D8A0" ma:contentTypeVersion="1" ma:contentTypeDescription="Carregar uma imagem." ma:contentTypeScope="" ma:versionID="2bc47b396e74848db949fc16403f6534">
  <xsd:schema xmlns:xsd="http://www.w3.org/2001/XMLSchema" xmlns:xs="http://www.w3.org/2001/XMLSchema" xmlns:p="http://schemas.microsoft.com/office/2006/metadata/properties" xmlns:ns1="http://schemas.microsoft.com/sharepoint/v3" xmlns:ns2="CA841A73-73EA-4A42-9122-D4C5CFD31375" xmlns:ns3="http://schemas.microsoft.com/sharepoint/v3/fields" targetNamespace="http://schemas.microsoft.com/office/2006/metadata/properties" ma:root="true" ma:fieldsID="753474e977ee4cafa7abbc3f21c80b14" ns1:_="" ns2:_="" ns3:_="">
    <xsd:import namespace="http://schemas.microsoft.com/sharepoint/v3"/>
    <xsd:import namespace="CA841A73-73EA-4A42-9122-D4C5CFD31375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Caminho da URL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Tipo de Arquivo" ma:hidden="true" ma:internalName="File_x0020_Type" ma:readOnly="true">
      <xsd:simpleType>
        <xsd:restriction base="dms:Text"/>
      </xsd:simpleType>
    </xsd:element>
    <xsd:element name="HTML_x0020_File_x0020_Type" ma:index="10" nillable="true" ma:displayName="Tipo de Arquivo HTML" ma:hidden="true" ma:internalName="HTML_x0020_File_x0020_Type" ma:readOnly="true">
      <xsd:simpleType>
        <xsd:restriction base="dms:Text"/>
      </xsd:simpleType>
    </xsd:element>
    <xsd:element name="FSObjType" ma:index="11" nillable="true" ma:displayName="Tipo de Item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41A73-73EA-4A42-9122-D4C5CFD31375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Existe Miniatura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Há Visualização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Largura" ma:internalName="ImageWidth" ma:readOnly="true">
      <xsd:simpleType>
        <xsd:restriction base="dms:Unknown"/>
      </xsd:simpleType>
    </xsd:element>
    <xsd:element name="ImageHeight" ma:index="22" nillable="true" ma:displayName="Altura" ma:internalName="ImageHeight" ma:readOnly="true">
      <xsd:simpleType>
        <xsd:restriction base="dms:Unknown"/>
      </xsd:simpleType>
    </xsd:element>
    <xsd:element name="ImageCreateDate" ma:index="25" nillable="true" ma:displayName="Data da Imagem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Direitos Autorais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 ma:index="23" ma:displayName="Comentários"/>
        <xsd:element name="keywords" minOccurs="0" maxOccurs="1" type="xsd:string" ma:index="14" ma:displayName="Palavras-ch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CA841A73-73EA-4A42-9122-D4C5CFD31375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76F267-A4CD-47A1-8486-E7572D208747}"/>
</file>

<file path=customXml/itemProps2.xml><?xml version="1.0" encoding="utf-8"?>
<ds:datastoreItem xmlns:ds="http://schemas.openxmlformats.org/officeDocument/2006/customXml" ds:itemID="{848195EA-8DFE-4A27-93FD-04FC3A07E93A}"/>
</file>

<file path=customXml/itemProps3.xml><?xml version="1.0" encoding="utf-8"?>
<ds:datastoreItem xmlns:ds="http://schemas.openxmlformats.org/officeDocument/2006/customXml" ds:itemID="{34E08EAE-972A-4F77-82B7-415EB2091341}"/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131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do Office</vt:lpstr>
      <vt:lpstr>1_Tema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Cleusa Farias dos Santos</dc:creator>
  <cp:lastModifiedBy>Cleusa Farias dos Santos</cp:lastModifiedBy>
  <cp:revision>14</cp:revision>
  <dcterms:created xsi:type="dcterms:W3CDTF">2021-07-13T20:26:34Z</dcterms:created>
  <dcterms:modified xsi:type="dcterms:W3CDTF">2021-07-19T14:51:31Z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0x0101009148F5A04DDD49CBA7127AADA5FB792B00AADE34325A8B49CDA8BB4DB53328F2140058BD92E9AC8AF949A374E00BB636D8A0</vt:lpwstr>
  </property>
</Properties>
</file>